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1262" autoAdjust="0"/>
  </p:normalViewPr>
  <p:slideViewPr>
    <p:cSldViewPr snapToGrid="0">
      <p:cViewPr varScale="1">
        <p:scale>
          <a:sx n="58" d="100"/>
          <a:sy n="58" d="100"/>
        </p:scale>
        <p:origin x="12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83091-7FC0-40EC-BF17-13A785BF4FA6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70096-3798-43EF-9A99-D4A69E030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02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70096-3798-43EF-9A99-D4A69E0303E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84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71CF28-9059-4F36-9752-46C10D6A1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BF1EB0-647E-48D2-AC62-EB8BB9D5D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3855B6-6706-46DA-8E58-EF5ECC40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388-212C-488E-B4F5-AE11BC69883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4390C8-26C8-4020-BAB5-A4A32D47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22F9A5-45A9-4579-82E2-AE57A2A0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F380-98D6-44D6-BC54-74A3EAE8EA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8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646E0-CBCB-4088-B7F3-91F874D9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0FFB98-8ECB-4CAB-90B7-6BFC07ECB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95A31A-689F-4689-B6AB-0BB3B2CA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388-212C-488E-B4F5-AE11BC69883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1A9329-5EA7-421B-B1E3-52CD1DD65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9BC7FB-7AC2-4EB6-8FF9-FE0640AC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F380-98D6-44D6-BC54-74A3EAE8EA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60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FBAD157-B81A-43F4-9178-BF8303C55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4DF21D-C78F-49FC-800D-1A5929E31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011833-0090-4FA4-B0B1-9988B0B2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388-212C-488E-B4F5-AE11BC69883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0B3326-D308-42DE-A0C4-5AEA8B4CB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68247B-ED4A-439D-B98F-69EBA607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F380-98D6-44D6-BC54-74A3EAE8EA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73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13C49-FFFB-43BB-B929-6494737A8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E42017-6010-43B0-964F-A6379C184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74A33C-E7E3-476C-AFA1-7F2E8FA0A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388-212C-488E-B4F5-AE11BC69883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CD7DC3-341B-4FCE-92FC-9EE8F3690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4EFDC8-01B9-482B-8310-A03F8696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F380-98D6-44D6-BC54-74A3EAE8EA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38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B57A92-2AB9-4862-874D-3395BC7B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907013-1DAC-4497-B0A2-D8849A296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15D020-1109-46A0-A16E-258F9D9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388-212C-488E-B4F5-AE11BC69883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AC6CAD-96BB-4242-BFD4-1EC937073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228E23-4570-4449-8184-E154A39A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F380-98D6-44D6-BC54-74A3EAE8EA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32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E67B44-7207-49F2-9D05-E6A06D68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E55FA9-17FC-42FF-A97A-202175360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6C3A1F-F5E9-4762-B647-7376C9037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45546A-3842-440D-8196-7324974D3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388-212C-488E-B4F5-AE11BC69883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20DC0F-E859-44AC-8E2E-56431B6EB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0E9E25-AF23-471C-8BBD-3D030392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F380-98D6-44D6-BC54-74A3EAE8EA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82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536447-1844-4B56-8BAD-759E39C1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569D86-1902-479C-8595-E5D2D99DB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355367-A8CD-4556-AB68-85F1AB438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61C934-605B-4CCF-AD77-7FBD7B1C5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7C190A1-B6D5-41C1-B5CA-3B4FE3F4A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6CA0542-298C-4E25-91B9-B9AF10EE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388-212C-488E-B4F5-AE11BC69883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61CF75F-9568-4E9D-8736-B9EECC4A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68E0D2-E9E6-437B-B81D-61F1B858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F380-98D6-44D6-BC54-74A3EAE8EA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12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FC3F68-E986-41D5-9B47-1C42EB82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CC877A-6BA3-49AB-BCCA-86D78B1E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388-212C-488E-B4F5-AE11BC69883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26D419-730C-4C80-888F-DF10A4C3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F0E9841-BF13-4EBB-8823-8172507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F380-98D6-44D6-BC54-74A3EAE8EA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9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53EC333-84E1-40FA-A90E-ACDDA268B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388-212C-488E-B4F5-AE11BC69883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00D15E-05F9-4143-A6F0-67978116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BC5752-5CF0-443D-B972-54269A43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F380-98D6-44D6-BC54-74A3EAE8EA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49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997B4-46B5-447E-874D-324EDE86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D68BFF-9B29-46B7-B8BD-D45016E7D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4E906E-3BE8-4150-95B5-47DA673B1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E74FBA-CBDF-4DD9-8F77-E22808454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388-212C-488E-B4F5-AE11BC69883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DD611A-5FE8-4BDA-991A-566131AAE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6C08CF-A2CF-4562-8F4F-4D972F43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F380-98D6-44D6-BC54-74A3EAE8EA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59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6EF478-74AB-4DCC-8FEB-7D9020749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CB94370-52D4-467D-8EB7-CF4FDBE2B8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F423FD-B5DD-4AFE-8C83-29DECAA58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5792CC-33F2-4C54-8C88-36C2590F4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388-212C-488E-B4F5-AE11BC69883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4989F3-15E0-42CE-BDAC-468D471E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51D2DD-39C6-4D70-85C9-40B5A5E5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F380-98D6-44D6-BC54-74A3EAE8EA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04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EE795DB-CB56-48A8-A2CF-9276A8BD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0279A2-2ABC-40F5-90D6-33AB34A3A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85A2AB-8D6F-40FA-AA58-0DC512BDA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53388-212C-488E-B4F5-AE11BC69883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4FE540-6BD6-41B7-B686-8CC043DF6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02A3E3-FC07-4FEB-8806-EBA1604ED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1F380-98D6-44D6-BC54-74A3EAE8EA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22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E165B0-ACDF-45D6-A29B-01963FF78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5672" y="1122363"/>
            <a:ext cx="8922327" cy="1238452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Les cordes frottées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845F67-3A22-420A-8A3F-D88B81FB0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69305"/>
            <a:ext cx="8285019" cy="165576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51C9859-8608-4011-9B4B-F4B033A5F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2360815"/>
            <a:ext cx="8285018" cy="395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6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5299E2-8678-45F8-9CA8-EE84E17E7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8421"/>
            <a:ext cx="9144000" cy="1655763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 le violon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BD7057-A575-4E2C-8505-9ACD52764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7953" y="3853780"/>
            <a:ext cx="7310938" cy="165576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5981E6-B478-4912-B8EE-A6A65D404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53" y="2728902"/>
            <a:ext cx="7310938" cy="3905517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38BD63FA-A6CB-403F-8A7C-6F8222C74947}"/>
              </a:ext>
            </a:extLst>
          </p:cNvPr>
          <p:cNvSpPr/>
          <p:nvPr/>
        </p:nvSpPr>
        <p:spPr>
          <a:xfrm>
            <a:off x="1499160" y="30894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F0851AE-8C2A-4F56-919A-DA43208D0448}"/>
              </a:ext>
            </a:extLst>
          </p:cNvPr>
          <p:cNvSpPr txBox="1"/>
          <p:nvPr/>
        </p:nvSpPr>
        <p:spPr>
          <a:xfrm>
            <a:off x="219001" y="3204725"/>
            <a:ext cx="1382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L’ archet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F3532C7A-A561-4229-8DFE-4D1006C4B00A}"/>
              </a:ext>
            </a:extLst>
          </p:cNvPr>
          <p:cNvSpPr/>
          <p:nvPr/>
        </p:nvSpPr>
        <p:spPr>
          <a:xfrm>
            <a:off x="1601782" y="5919359"/>
            <a:ext cx="21721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D11F0A-0BA3-4519-996F-0A405E56CF8E}"/>
              </a:ext>
            </a:extLst>
          </p:cNvPr>
          <p:cNvSpPr txBox="1"/>
          <p:nvPr/>
        </p:nvSpPr>
        <p:spPr>
          <a:xfrm>
            <a:off x="440870" y="5962867"/>
            <a:ext cx="1160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La table 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A4A19F6-EE1B-4CFC-8282-8510E3007906}"/>
              </a:ext>
            </a:extLst>
          </p:cNvPr>
          <p:cNvCxnSpPr>
            <a:cxnSpLocks/>
          </p:cNvCxnSpPr>
          <p:nvPr/>
        </p:nvCxnSpPr>
        <p:spPr>
          <a:xfrm flipH="1">
            <a:off x="7957743" y="4502870"/>
            <a:ext cx="2427317" cy="827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FA003563-300F-49D8-9B3C-8024365C0CBF}"/>
              </a:ext>
            </a:extLst>
          </p:cNvPr>
          <p:cNvSpPr txBox="1"/>
          <p:nvPr/>
        </p:nvSpPr>
        <p:spPr>
          <a:xfrm>
            <a:off x="10668000" y="4259824"/>
            <a:ext cx="1368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4 Cordes </a:t>
            </a:r>
          </a:p>
        </p:txBody>
      </p:sp>
    </p:spTree>
    <p:extLst>
      <p:ext uri="{BB962C8B-B14F-4D97-AF65-F5344CB8AC3E}">
        <p14:creationId xmlns:p14="http://schemas.microsoft.com/office/powerpoint/2010/main" val="67481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0DBA5-7758-4F65-BCF5-405EC6D3E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   L’ archet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8251FB8-86B5-4232-AE5C-926F5C229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69" y="1875501"/>
            <a:ext cx="2175669" cy="4351338"/>
          </a:xfr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01922E6-2465-4A87-99F5-E94AD205A7A1}"/>
              </a:ext>
            </a:extLst>
          </p:cNvPr>
          <p:cNvCxnSpPr>
            <a:cxnSpLocks/>
          </p:cNvCxnSpPr>
          <p:nvPr/>
        </p:nvCxnSpPr>
        <p:spPr>
          <a:xfrm flipH="1" flipV="1">
            <a:off x="5519652" y="4051170"/>
            <a:ext cx="1280159" cy="221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89B32B6-6772-46CC-835D-12B2640B32E5}"/>
              </a:ext>
            </a:extLst>
          </p:cNvPr>
          <p:cNvSpPr txBox="1"/>
          <p:nvPr/>
        </p:nvSpPr>
        <p:spPr>
          <a:xfrm>
            <a:off x="7130682" y="4161956"/>
            <a:ext cx="1596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Crin de cheval</a:t>
            </a:r>
          </a:p>
        </p:txBody>
      </p:sp>
    </p:spTree>
    <p:extLst>
      <p:ext uri="{BB962C8B-B14F-4D97-AF65-F5344CB8AC3E}">
        <p14:creationId xmlns:p14="http://schemas.microsoft.com/office/powerpoint/2010/main" val="303343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FBEABB-067A-495F-8892-93EB6287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Les luthiers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444A341-E0DD-483B-B4CB-217737D8A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24" y="2517532"/>
            <a:ext cx="6633556" cy="410771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190C820-49A8-4F68-A392-47FDFA9B4862}"/>
              </a:ext>
            </a:extLst>
          </p:cNvPr>
          <p:cNvSpPr txBox="1"/>
          <p:nvPr/>
        </p:nvSpPr>
        <p:spPr>
          <a:xfrm>
            <a:off x="9825644" y="2344189"/>
            <a:ext cx="2128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omic Sans MS" panose="030F0702030302020204" pitchFamily="66" charset="0"/>
              </a:rPr>
              <a:t>Le luthier est la personne qui construit  les violons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D591782-6E2A-4EFD-8C54-F71556C04D10}"/>
              </a:ext>
            </a:extLst>
          </p:cNvPr>
          <p:cNvSpPr txBox="1"/>
          <p:nvPr/>
        </p:nvSpPr>
        <p:spPr>
          <a:xfrm>
            <a:off x="238298" y="2817062"/>
            <a:ext cx="23053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omic Sans MS" panose="030F0702030302020204" pitchFamily="66" charset="0"/>
              </a:rPr>
              <a:t>L’ âme est un petit bâtonnet de  bois  qui se place à l’intérieur du violon lors de sa construction </a:t>
            </a:r>
          </a:p>
        </p:txBody>
      </p:sp>
    </p:spTree>
    <p:extLst>
      <p:ext uri="{BB962C8B-B14F-4D97-AF65-F5344CB8AC3E}">
        <p14:creationId xmlns:p14="http://schemas.microsoft.com/office/powerpoint/2010/main" val="362618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3EA60D-0CB3-4D08-A998-C643D9E9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     Le   Bois 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A128EC2-8D5A-43AC-9AAF-93BF4092A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47" y="1471353"/>
            <a:ext cx="5885411" cy="5386647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37D64CA-DAED-415C-B670-3C3B979630F8}"/>
              </a:ext>
            </a:extLst>
          </p:cNvPr>
          <p:cNvSpPr txBox="1"/>
          <p:nvPr/>
        </p:nvSpPr>
        <p:spPr>
          <a:xfrm>
            <a:off x="7664335" y="2150585"/>
            <a:ext cx="37628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omic Sans MS" panose="030F0702030302020204" pitchFamily="66" charset="0"/>
              </a:rPr>
              <a:t>Le  hêtre , l’ébène ,  l’épicéa , l’érable  sont les bois du violon 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86F7F58-ED35-41CB-9D99-FC28B8C673A6}"/>
              </a:ext>
            </a:extLst>
          </p:cNvPr>
          <p:cNvSpPr txBox="1"/>
          <p:nvPr/>
        </p:nvSpPr>
        <p:spPr>
          <a:xfrm>
            <a:off x="838200" y="2610196"/>
            <a:ext cx="2327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omic Sans MS" panose="030F0702030302020204" pitchFamily="66" charset="0"/>
              </a:rPr>
              <a:t>Le Négociant choisit les bois  . </a:t>
            </a:r>
          </a:p>
        </p:txBody>
      </p:sp>
    </p:spTree>
    <p:extLst>
      <p:ext uri="{BB962C8B-B14F-4D97-AF65-F5344CB8AC3E}">
        <p14:creationId xmlns:p14="http://schemas.microsoft.com/office/powerpoint/2010/main" val="399315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D4BDE3-5BCF-42FA-AC28-174D71C2C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9" y="500062"/>
            <a:ext cx="10515600" cy="1325563"/>
          </a:xfrm>
        </p:spPr>
        <p:txBody>
          <a:bodyPr/>
          <a:lstStyle/>
          <a:p>
            <a:r>
              <a:rPr lang="fr-FR" dirty="0"/>
              <a:t>                           Ecole de Mirecourt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633C23C-FD45-410A-928F-AC8DA2F2E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71" y="1526367"/>
            <a:ext cx="7614457" cy="5209814"/>
          </a:xfrm>
        </p:spPr>
      </p:pic>
    </p:spTree>
    <p:extLst>
      <p:ext uri="{BB962C8B-B14F-4D97-AF65-F5344CB8AC3E}">
        <p14:creationId xmlns:p14="http://schemas.microsoft.com/office/powerpoint/2010/main" val="52771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503B2-6BEC-4E0A-BF95-DB1760FD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Merci de m’avoir écoutée  !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6A58A6E-13CB-4CBF-BAD4-CCB7FE0D2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44" y="1902503"/>
            <a:ext cx="8337826" cy="4025106"/>
          </a:xfrm>
        </p:spPr>
      </p:pic>
    </p:spTree>
    <p:extLst>
      <p:ext uri="{BB962C8B-B14F-4D97-AF65-F5344CB8AC3E}">
        <p14:creationId xmlns:p14="http://schemas.microsoft.com/office/powerpoint/2010/main" val="10936513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86</Words>
  <Application>Microsoft Office PowerPoint</Application>
  <PresentationFormat>Grand écran</PresentationFormat>
  <Paragraphs>16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Thème Office</vt:lpstr>
      <vt:lpstr>Les cordes frottées</vt:lpstr>
      <vt:lpstr> le violon</vt:lpstr>
      <vt:lpstr>                       L’ archet</vt:lpstr>
      <vt:lpstr>                    Les luthiers</vt:lpstr>
      <vt:lpstr>                         Le   Bois  </vt:lpstr>
      <vt:lpstr>                           Ecole de Mirecourt</vt:lpstr>
      <vt:lpstr>                  Merci de m’avoir écoutée 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cordes frottées</dc:title>
  <dc:creator>admin</dc:creator>
  <cp:lastModifiedBy>admin</cp:lastModifiedBy>
  <cp:revision>17</cp:revision>
  <dcterms:created xsi:type="dcterms:W3CDTF">2018-11-27T16:33:05Z</dcterms:created>
  <dcterms:modified xsi:type="dcterms:W3CDTF">2018-11-28T15:52:15Z</dcterms:modified>
</cp:coreProperties>
</file>